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1386" y="196710"/>
            <a:ext cx="10997570" cy="9251706"/>
          </a:xfrm>
          <a:custGeom>
            <a:avLst/>
            <a:gdLst/>
            <a:ahLst/>
            <a:cxnLst/>
            <a:rect l="l" t="t" r="r" b="b"/>
            <a:pathLst>
              <a:path w="10997570" h="9251706">
                <a:moveTo>
                  <a:pt x="0" y="0"/>
                </a:moveTo>
                <a:lnTo>
                  <a:pt x="10997570" y="0"/>
                </a:lnTo>
                <a:lnTo>
                  <a:pt x="10997570" y="9251705"/>
                </a:lnTo>
                <a:lnTo>
                  <a:pt x="0" y="925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9545" y="55009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91386" y="1197841"/>
            <a:ext cx="10505229" cy="27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6"/>
              </a:lnSpc>
              <a:spcBef>
                <a:spcPct val="0"/>
              </a:spcBef>
            </a:pPr>
            <a:r>
              <a:rPr lang="en-US" sz="160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TASK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29126" y="4139274"/>
            <a:ext cx="5630123" cy="128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CYBER   SECURITY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085" y="566087"/>
            <a:ext cx="1657123" cy="40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CYBER SECURITY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01/15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28938" y="6850966"/>
            <a:ext cx="5830499" cy="119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34" spc="18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ZUHRA SHAVKATOVA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49773" y="114300"/>
            <a:ext cx="11880587" cy="9994544"/>
          </a:xfrm>
          <a:custGeom>
            <a:avLst/>
            <a:gdLst/>
            <a:ahLst/>
            <a:cxnLst/>
            <a:rect l="l" t="t" r="r" b="b"/>
            <a:pathLst>
              <a:path w="11880587" h="9994544">
                <a:moveTo>
                  <a:pt x="0" y="0"/>
                </a:moveTo>
                <a:lnTo>
                  <a:pt x="11880588" y="0"/>
                </a:lnTo>
                <a:lnTo>
                  <a:pt x="11880588" y="9994544"/>
                </a:lnTo>
                <a:lnTo>
                  <a:pt x="0" y="999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8380" y="704244"/>
            <a:ext cx="11301259" cy="3249112"/>
          </a:xfrm>
          <a:custGeom>
            <a:avLst/>
            <a:gdLst/>
            <a:ahLst/>
            <a:cxnLst/>
            <a:rect l="l" t="t" r="r" b="b"/>
            <a:pathLst>
              <a:path w="11301259" h="3249112">
                <a:moveTo>
                  <a:pt x="0" y="0"/>
                </a:moveTo>
                <a:lnTo>
                  <a:pt x="11301259" y="0"/>
                </a:lnTo>
                <a:lnTo>
                  <a:pt x="11301259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48380" y="4277812"/>
            <a:ext cx="11301259" cy="5749515"/>
          </a:xfrm>
          <a:custGeom>
            <a:avLst/>
            <a:gdLst/>
            <a:ahLst/>
            <a:cxnLst/>
            <a:rect l="l" t="t" r="r" b="b"/>
            <a:pathLst>
              <a:path w="11301259" h="5749515">
                <a:moveTo>
                  <a:pt x="0" y="0"/>
                </a:moveTo>
                <a:lnTo>
                  <a:pt x="11301259" y="0"/>
                </a:lnTo>
                <a:lnTo>
                  <a:pt x="11301259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931" y="715433"/>
            <a:ext cx="5688236" cy="14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1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ATTACKING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1098" y="2930651"/>
            <a:ext cx="5490069" cy="532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command is brute-force attack on a web login form  by  using Hydra.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-L username.txt → Uses a list of usernames from username.txt.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-P password.txt → Uses a list of passwords from password.txt.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 tried to guess the passwords,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49773" y="146228"/>
            <a:ext cx="11880587" cy="9994544"/>
          </a:xfrm>
          <a:custGeom>
            <a:avLst/>
            <a:gdLst/>
            <a:ahLst/>
            <a:cxnLst/>
            <a:rect l="l" t="t" r="r" b="b"/>
            <a:pathLst>
              <a:path w="11880587" h="9994544">
                <a:moveTo>
                  <a:pt x="0" y="0"/>
                </a:moveTo>
                <a:lnTo>
                  <a:pt x="11880588" y="0"/>
                </a:lnTo>
                <a:lnTo>
                  <a:pt x="11880588" y="9994544"/>
                </a:lnTo>
                <a:lnTo>
                  <a:pt x="0" y="999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58043" y="249023"/>
            <a:ext cx="9508443" cy="9891749"/>
          </a:xfrm>
          <a:custGeom>
            <a:avLst/>
            <a:gdLst/>
            <a:ahLst/>
            <a:cxnLst/>
            <a:rect l="l" t="t" r="r" b="b"/>
            <a:pathLst>
              <a:path w="9508443" h="9891749">
                <a:moveTo>
                  <a:pt x="0" y="0"/>
                </a:moveTo>
                <a:lnTo>
                  <a:pt x="9508444" y="0"/>
                </a:lnTo>
                <a:lnTo>
                  <a:pt x="9508444" y="9891749"/>
                </a:lnTo>
                <a:lnTo>
                  <a:pt x="0" y="989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2931" y="715433"/>
            <a:ext cx="5688236" cy="14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1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ATTACKING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098" y="2930651"/>
            <a:ext cx="5490069" cy="338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 Scanned port 443 to gather information and check for vulnerabilities.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 did not find any critical vulnerabilities related to XSS or CSRF.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49773" y="146228"/>
            <a:ext cx="11880587" cy="9994544"/>
          </a:xfrm>
          <a:custGeom>
            <a:avLst/>
            <a:gdLst/>
            <a:ahLst/>
            <a:cxnLst/>
            <a:rect l="l" t="t" r="r" b="b"/>
            <a:pathLst>
              <a:path w="11880587" h="9994544">
                <a:moveTo>
                  <a:pt x="0" y="0"/>
                </a:moveTo>
                <a:lnTo>
                  <a:pt x="11880588" y="0"/>
                </a:lnTo>
                <a:lnTo>
                  <a:pt x="11880588" y="9994544"/>
                </a:lnTo>
                <a:lnTo>
                  <a:pt x="0" y="999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59374" y="756188"/>
            <a:ext cx="10378779" cy="8692227"/>
          </a:xfrm>
          <a:custGeom>
            <a:avLst/>
            <a:gdLst/>
            <a:ahLst/>
            <a:cxnLst/>
            <a:rect l="l" t="t" r="r" b="b"/>
            <a:pathLst>
              <a:path w="10378779" h="8692227">
                <a:moveTo>
                  <a:pt x="0" y="0"/>
                </a:moveTo>
                <a:lnTo>
                  <a:pt x="10378779" y="0"/>
                </a:lnTo>
                <a:lnTo>
                  <a:pt x="10378779" y="8692227"/>
                </a:lnTo>
                <a:lnTo>
                  <a:pt x="0" y="8692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2015" y="847725"/>
            <a:ext cx="5688236" cy="14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1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ATTACKING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098" y="2930651"/>
            <a:ext cx="5490069" cy="435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command is brute-force attack on FTP server  by  using Hydra.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-L username.txt → Uses a list of usernames from username.txt.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-P password.txt → Uses a list of passwords from password.txt.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49773" y="146228"/>
            <a:ext cx="11880587" cy="9994544"/>
          </a:xfrm>
          <a:custGeom>
            <a:avLst/>
            <a:gdLst/>
            <a:ahLst/>
            <a:cxnLst/>
            <a:rect l="l" t="t" r="r" b="b"/>
            <a:pathLst>
              <a:path w="11880587" h="9994544">
                <a:moveTo>
                  <a:pt x="0" y="0"/>
                </a:moveTo>
                <a:lnTo>
                  <a:pt x="11880588" y="0"/>
                </a:lnTo>
                <a:lnTo>
                  <a:pt x="11880588" y="9994544"/>
                </a:lnTo>
                <a:lnTo>
                  <a:pt x="0" y="9994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015" y="847725"/>
            <a:ext cx="5688236" cy="161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1"/>
              </a:lnSpc>
              <a:spcBef>
                <a:spcPct val="0"/>
              </a:spcBef>
            </a:pPr>
            <a:r>
              <a:rPr lang="en-US" sz="942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ATTACKING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098" y="2930651"/>
            <a:ext cx="5490069" cy="435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This command is brute-force attack on SSH/22 server  by  using Hydra.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-L username.txt → Uses a list of usernames from username.txt.</a:t>
            </a:r>
          </a:p>
          <a:p>
            <a:pPr algn="l">
              <a:lnSpc>
                <a:spcPts val="3842"/>
              </a:lnSpc>
            </a:pPr>
            <a:endParaRPr lang="en-US" sz="2744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842"/>
              </a:lnSpc>
              <a:spcBef>
                <a:spcPct val="0"/>
              </a:spcBef>
            </a:pPr>
            <a:r>
              <a:rPr lang="en-US" sz="274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-P password.txt → Uses a list of passwords from password.txt.</a:t>
            </a:r>
          </a:p>
        </p:txBody>
      </p:sp>
      <p:sp>
        <p:nvSpPr>
          <p:cNvPr id="8" name="Freeform 8"/>
          <p:cNvSpPr/>
          <p:nvPr/>
        </p:nvSpPr>
        <p:spPr>
          <a:xfrm>
            <a:off x="7270798" y="492406"/>
            <a:ext cx="10194178" cy="9302188"/>
          </a:xfrm>
          <a:custGeom>
            <a:avLst/>
            <a:gdLst/>
            <a:ahLst/>
            <a:cxnLst/>
            <a:rect l="l" t="t" r="r" b="b"/>
            <a:pathLst>
              <a:path w="10194178" h="9302188">
                <a:moveTo>
                  <a:pt x="0" y="0"/>
                </a:moveTo>
                <a:lnTo>
                  <a:pt x="10194178" y="0"/>
                </a:lnTo>
                <a:lnTo>
                  <a:pt x="10194178" y="9302188"/>
                </a:lnTo>
                <a:lnTo>
                  <a:pt x="0" y="9302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200" y="2171700"/>
            <a:ext cx="14799794" cy="7196400"/>
          </a:xfrm>
          <a:custGeom>
            <a:avLst/>
            <a:gdLst/>
            <a:ahLst/>
            <a:cxnLst/>
            <a:rect l="l" t="t" r="r" b="b"/>
            <a:pathLst>
              <a:path w="14799794" h="7196400">
                <a:moveTo>
                  <a:pt x="0" y="0"/>
                </a:moveTo>
                <a:lnTo>
                  <a:pt x="14799794" y="0"/>
                </a:lnTo>
                <a:lnTo>
                  <a:pt x="14799794" y="7196400"/>
                </a:lnTo>
                <a:lnTo>
                  <a:pt x="0" y="719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43400" y="495300"/>
            <a:ext cx="8732401" cy="81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  <a:spcBef>
                <a:spcPct val="0"/>
              </a:spcBef>
            </a:pPr>
            <a:r>
              <a:rPr lang="en-US" sz="569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ATTACKING BY USING HTTP/HTTPS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83047"/>
            <a:ext cx="16503462" cy="8468028"/>
          </a:xfrm>
          <a:custGeom>
            <a:avLst/>
            <a:gdLst/>
            <a:ahLst/>
            <a:cxnLst/>
            <a:rect l="l" t="t" r="r" b="b"/>
            <a:pathLst>
              <a:path w="16503462" h="8468028">
                <a:moveTo>
                  <a:pt x="0" y="0"/>
                </a:moveTo>
                <a:lnTo>
                  <a:pt x="16503462" y="0"/>
                </a:lnTo>
                <a:lnTo>
                  <a:pt x="16503462" y="8468028"/>
                </a:lnTo>
                <a:lnTo>
                  <a:pt x="0" y="846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2296" y="1191431"/>
            <a:ext cx="15807004" cy="8121785"/>
          </a:xfrm>
          <a:custGeom>
            <a:avLst/>
            <a:gdLst/>
            <a:ahLst/>
            <a:cxnLst/>
            <a:rect l="l" t="t" r="r" b="b"/>
            <a:pathLst>
              <a:path w="15807004" h="8121785">
                <a:moveTo>
                  <a:pt x="0" y="0"/>
                </a:moveTo>
                <a:lnTo>
                  <a:pt x="15807004" y="0"/>
                </a:lnTo>
                <a:lnTo>
                  <a:pt x="15807004" y="8121785"/>
                </a:lnTo>
                <a:lnTo>
                  <a:pt x="0" y="8121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255" y="702361"/>
            <a:ext cx="16595045" cy="8691406"/>
          </a:xfrm>
          <a:custGeom>
            <a:avLst/>
            <a:gdLst/>
            <a:ahLst/>
            <a:cxnLst/>
            <a:rect l="l" t="t" r="r" b="b"/>
            <a:pathLst>
              <a:path w="16595045" h="8691406">
                <a:moveTo>
                  <a:pt x="0" y="0"/>
                </a:moveTo>
                <a:lnTo>
                  <a:pt x="16595045" y="0"/>
                </a:lnTo>
                <a:lnTo>
                  <a:pt x="16595045" y="8691406"/>
                </a:lnTo>
                <a:lnTo>
                  <a:pt x="0" y="869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8647" y="3791618"/>
            <a:ext cx="14685209" cy="2515259"/>
          </a:xfrm>
          <a:custGeom>
            <a:avLst/>
            <a:gdLst/>
            <a:ahLst/>
            <a:cxnLst/>
            <a:rect l="l" t="t" r="r" b="b"/>
            <a:pathLst>
              <a:path w="14685209" h="2515259">
                <a:moveTo>
                  <a:pt x="0" y="0"/>
                </a:moveTo>
                <a:lnTo>
                  <a:pt x="14685208" y="0"/>
                </a:lnTo>
                <a:lnTo>
                  <a:pt x="14685208" y="2515260"/>
                </a:lnTo>
                <a:lnTo>
                  <a:pt x="0" y="251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00" b="-51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15/15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8743" y="3477293"/>
            <a:ext cx="10548353" cy="277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8"/>
              </a:lnSpc>
              <a:spcBef>
                <a:spcPct val="0"/>
              </a:spcBef>
            </a:pPr>
            <a:r>
              <a:rPr lang="en-US" sz="161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58663" y="1103838"/>
            <a:ext cx="11136266" cy="7419537"/>
          </a:xfrm>
          <a:custGeom>
            <a:avLst/>
            <a:gdLst/>
            <a:ahLst/>
            <a:cxnLst/>
            <a:rect l="l" t="t" r="r" b="b"/>
            <a:pathLst>
              <a:path w="11136266" h="7419537">
                <a:moveTo>
                  <a:pt x="0" y="0"/>
                </a:moveTo>
                <a:lnTo>
                  <a:pt x="11136266" y="0"/>
                </a:lnTo>
                <a:lnTo>
                  <a:pt x="11136266" y="7419538"/>
                </a:lnTo>
                <a:lnTo>
                  <a:pt x="0" y="741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704" y="1419069"/>
            <a:ext cx="7002959" cy="781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3"/>
              </a:lnSpc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 SCANNED THE NETWORK 194.30.27.0/24 AND</a:t>
            </a:r>
          </a:p>
          <a:p>
            <a:pPr algn="l">
              <a:lnSpc>
                <a:spcPts val="7713"/>
              </a:lnSpc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 FOUND 16 HOSTS WITH SEVERAL OPEN PORTS BETWEEN 20 AND 1000 PORTS.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51829" y="0"/>
            <a:ext cx="11635319" cy="9788212"/>
          </a:xfrm>
          <a:custGeom>
            <a:avLst/>
            <a:gdLst/>
            <a:ahLst/>
            <a:cxnLst/>
            <a:rect l="l" t="t" r="r" b="b"/>
            <a:pathLst>
              <a:path w="11635319" h="9788212">
                <a:moveTo>
                  <a:pt x="0" y="0"/>
                </a:moveTo>
                <a:lnTo>
                  <a:pt x="11635319" y="0"/>
                </a:lnTo>
                <a:lnTo>
                  <a:pt x="11635319" y="9788212"/>
                </a:lnTo>
                <a:lnTo>
                  <a:pt x="0" y="9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7892" y="2950019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62258" y="0"/>
            <a:ext cx="10325742" cy="10340367"/>
          </a:xfrm>
          <a:custGeom>
            <a:avLst/>
            <a:gdLst/>
            <a:ahLst/>
            <a:cxnLst/>
            <a:rect l="l" t="t" r="r" b="b"/>
            <a:pathLst>
              <a:path w="10325742" h="10340367">
                <a:moveTo>
                  <a:pt x="0" y="0"/>
                </a:moveTo>
                <a:lnTo>
                  <a:pt x="10325742" y="0"/>
                </a:lnTo>
                <a:lnTo>
                  <a:pt x="10325742" y="10340367"/>
                </a:lnTo>
                <a:lnTo>
                  <a:pt x="0" y="10340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380" y="431418"/>
            <a:ext cx="3053198" cy="97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5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SCANNING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991" y="1493032"/>
            <a:ext cx="6330076" cy="250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nmap</a:t>
            </a:r>
            <a:r>
              <a:rPr lang="en-US" sz="36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-p 20-1000 -O --open -T4   194.30.27.0/24   -</a:t>
            </a:r>
            <a:r>
              <a:rPr lang="en-US" sz="36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oN</a:t>
            </a:r>
            <a:r>
              <a:rPr lang="en-US" sz="36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full_scan.txt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9380" y="4932207"/>
            <a:ext cx="7860759" cy="440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-Scans all ports (20-1000)</a:t>
            </a:r>
          </a:p>
          <a:p>
            <a:pPr algn="l">
              <a:lnSpc>
                <a:spcPts val="4421"/>
              </a:lnSpc>
            </a:pPr>
            <a:r>
              <a:rPr lang="en-US" sz="31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 → Detects the Operating System (OS) of hosts.</a:t>
            </a:r>
          </a:p>
          <a:p>
            <a:pPr algn="l">
              <a:lnSpc>
                <a:spcPts val="4421"/>
              </a:lnSpc>
            </a:pP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--open → Shows only open ports.</a:t>
            </a:r>
          </a:p>
          <a:p>
            <a:pPr algn="l">
              <a:lnSpc>
                <a:spcPts val="4421"/>
              </a:lnSpc>
            </a:pP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</a:t>
            </a:r>
            <a:r>
              <a:rPr lang="en-US" sz="3157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oN</a:t>
            </a: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full_scan.txt → Saves results in full_scan.txt.</a:t>
            </a:r>
          </a:p>
          <a:p>
            <a:pPr algn="l">
              <a:lnSpc>
                <a:spcPts val="4421"/>
              </a:lnSpc>
              <a:spcBef>
                <a:spcPct val="0"/>
              </a:spcBef>
            </a:pPr>
            <a:r>
              <a:rPr lang="en-US" sz="315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-T4 increases speed. It helps to scan faster.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43203"/>
            <a:ext cx="18288000" cy="3343797"/>
          </a:xfrm>
          <a:custGeom>
            <a:avLst/>
            <a:gdLst/>
            <a:ahLst/>
            <a:cxnLst/>
            <a:rect l="l" t="t" r="r" b="b"/>
            <a:pathLst>
              <a:path w="18288000" h="3343797">
                <a:moveTo>
                  <a:pt x="0" y="0"/>
                </a:moveTo>
                <a:lnTo>
                  <a:pt x="18288000" y="0"/>
                </a:lnTo>
                <a:lnTo>
                  <a:pt x="18288000" y="3343797"/>
                </a:lnTo>
                <a:lnTo>
                  <a:pt x="0" y="334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3343797"/>
          </a:xfrm>
          <a:custGeom>
            <a:avLst/>
            <a:gdLst/>
            <a:ahLst/>
            <a:cxnLst/>
            <a:rect l="l" t="t" r="r" b="b"/>
            <a:pathLst>
              <a:path w="18288000" h="3343797">
                <a:moveTo>
                  <a:pt x="0" y="0"/>
                </a:moveTo>
                <a:lnTo>
                  <a:pt x="18288000" y="0"/>
                </a:lnTo>
                <a:lnTo>
                  <a:pt x="18288000" y="3343797"/>
                </a:lnTo>
                <a:lnTo>
                  <a:pt x="0" y="334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44434" y="5683897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86166" y="194010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8167" y="466647"/>
            <a:ext cx="10397023" cy="8915447"/>
          </a:xfrm>
          <a:custGeom>
            <a:avLst/>
            <a:gdLst/>
            <a:ahLst/>
            <a:cxnLst/>
            <a:rect l="l" t="t" r="r" b="b"/>
            <a:pathLst>
              <a:path w="10397023" h="8915447">
                <a:moveTo>
                  <a:pt x="0" y="0"/>
                </a:moveTo>
                <a:lnTo>
                  <a:pt x="10397023" y="0"/>
                </a:lnTo>
                <a:lnTo>
                  <a:pt x="10397023" y="8915448"/>
                </a:lnTo>
                <a:lnTo>
                  <a:pt x="0" y="891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83715" y="466647"/>
            <a:ext cx="8412300" cy="9353705"/>
          </a:xfrm>
          <a:custGeom>
            <a:avLst/>
            <a:gdLst/>
            <a:ahLst/>
            <a:cxnLst/>
            <a:rect l="l" t="t" r="r" b="b"/>
            <a:pathLst>
              <a:path w="8412300" h="9353705">
                <a:moveTo>
                  <a:pt x="0" y="0"/>
                </a:moveTo>
                <a:lnTo>
                  <a:pt x="8412300" y="0"/>
                </a:lnTo>
                <a:lnTo>
                  <a:pt x="8412300" y="9353706"/>
                </a:lnTo>
                <a:lnTo>
                  <a:pt x="0" y="9353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03/15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03754" y="100483"/>
            <a:ext cx="8672222" cy="10086034"/>
          </a:xfrm>
          <a:custGeom>
            <a:avLst/>
            <a:gdLst/>
            <a:ahLst/>
            <a:cxnLst/>
            <a:rect l="l" t="t" r="r" b="b"/>
            <a:pathLst>
              <a:path w="8672222" h="10086034">
                <a:moveTo>
                  <a:pt x="0" y="0"/>
                </a:moveTo>
                <a:lnTo>
                  <a:pt x="8672222" y="0"/>
                </a:lnTo>
                <a:lnTo>
                  <a:pt x="8672222" y="10086034"/>
                </a:lnTo>
                <a:lnTo>
                  <a:pt x="0" y="10086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14425"/>
            <a:ext cx="6108171" cy="768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OPEN PORTS ARE 22/SSH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179/BGP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23/TELNET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443/HTTPS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80/HTTP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264/BGMP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21001"/>
            <a:ext cx="8837229" cy="9644997"/>
          </a:xfrm>
          <a:custGeom>
            <a:avLst/>
            <a:gdLst/>
            <a:ahLst/>
            <a:cxnLst/>
            <a:rect l="l" t="t" r="r" b="b"/>
            <a:pathLst>
              <a:path w="8837229" h="9644997">
                <a:moveTo>
                  <a:pt x="0" y="0"/>
                </a:moveTo>
                <a:lnTo>
                  <a:pt x="8837229" y="0"/>
                </a:lnTo>
                <a:lnTo>
                  <a:pt x="8837229" y="9644998"/>
                </a:lnTo>
                <a:lnTo>
                  <a:pt x="0" y="9644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6773" y="1114425"/>
            <a:ext cx="6108171" cy="768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OPEN PORTS ARE 22/SSH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179/BGP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23/TELNET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443/HTTPS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80/HTTP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264/BGMP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73182" y="288926"/>
            <a:ext cx="9284374" cy="9709149"/>
          </a:xfrm>
          <a:custGeom>
            <a:avLst/>
            <a:gdLst/>
            <a:ahLst/>
            <a:cxnLst/>
            <a:rect l="l" t="t" r="r" b="b"/>
            <a:pathLst>
              <a:path w="9284374" h="9709149">
                <a:moveTo>
                  <a:pt x="0" y="0"/>
                </a:moveTo>
                <a:lnTo>
                  <a:pt x="9284374" y="0"/>
                </a:lnTo>
                <a:lnTo>
                  <a:pt x="9284374" y="9709148"/>
                </a:lnTo>
                <a:lnTo>
                  <a:pt x="0" y="9709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14425"/>
            <a:ext cx="6108171" cy="768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OPEN PORTS ARE 22/SSH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179/BGP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23/TELNET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443/HTTPS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80/HTTP</a:t>
            </a:r>
          </a:p>
          <a:p>
            <a:pPr algn="l">
              <a:lnSpc>
                <a:spcPts val="8688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264/BGMP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9378" y="2252771"/>
            <a:ext cx="13053848" cy="8229600"/>
          </a:xfrm>
          <a:custGeom>
            <a:avLst/>
            <a:gdLst/>
            <a:ahLst/>
            <a:cxnLst/>
            <a:rect l="l" t="t" r="r" b="b"/>
            <a:pathLst>
              <a:path w="13053848" h="8229600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18301" y="227200"/>
            <a:ext cx="13018276" cy="2025571"/>
          </a:xfrm>
          <a:custGeom>
            <a:avLst/>
            <a:gdLst/>
            <a:ahLst/>
            <a:cxnLst/>
            <a:rect l="l" t="t" r="r" b="b"/>
            <a:pathLst>
              <a:path w="13018276" h="2025571">
                <a:moveTo>
                  <a:pt x="0" y="0"/>
                </a:moveTo>
                <a:lnTo>
                  <a:pt x="13018277" y="0"/>
                </a:lnTo>
                <a:lnTo>
                  <a:pt x="13018277" y="2025571"/>
                </a:lnTo>
                <a:lnTo>
                  <a:pt x="0" y="2025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759814"/>
            <a:ext cx="13096551" cy="5753816"/>
          </a:xfrm>
          <a:custGeom>
            <a:avLst/>
            <a:gdLst/>
            <a:ahLst/>
            <a:cxnLst/>
            <a:rect l="l" t="t" r="r" b="b"/>
            <a:pathLst>
              <a:path w="13096551" h="5753816">
                <a:moveTo>
                  <a:pt x="0" y="0"/>
                </a:moveTo>
                <a:lnTo>
                  <a:pt x="13096551" y="0"/>
                </a:lnTo>
                <a:lnTo>
                  <a:pt x="13096551" y="5753815"/>
                </a:lnTo>
                <a:lnTo>
                  <a:pt x="0" y="5753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4858" y="274825"/>
            <a:ext cx="3487578" cy="149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3"/>
              </a:lnSpc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PASSWORDS</a:t>
            </a:r>
          </a:p>
          <a:p>
            <a:pPr algn="l">
              <a:lnSpc>
                <a:spcPts val="6203"/>
              </a:lnSpc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07/15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714165" y="1880484"/>
            <a:ext cx="0" cy="2240720"/>
          </a:xfrm>
          <a:prstGeom prst="line">
            <a:avLst/>
          </a:prstGeom>
          <a:ln w="247650" cap="rnd">
            <a:gradFill>
              <a:gsLst>
                <a:gs pos="0">
                  <a:srgbClr val="365E93">
                    <a:alpha val="100000"/>
                  </a:srgbClr>
                </a:gs>
                <a:gs pos="100000">
                  <a:srgbClr val="AF2BA5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289042" y="2535886"/>
            <a:ext cx="7166788" cy="88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9"/>
              </a:lnSpc>
              <a:spcBef>
                <a:spcPct val="0"/>
              </a:spcBef>
            </a:pPr>
            <a:r>
              <a:rPr lang="en-US" sz="255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 created the username.txt file using sudo nano and added common usernames to it.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18301" y="41057"/>
            <a:ext cx="13018276" cy="2025571"/>
          </a:xfrm>
          <a:custGeom>
            <a:avLst/>
            <a:gdLst/>
            <a:ahLst/>
            <a:cxnLst/>
            <a:rect l="l" t="t" r="r" b="b"/>
            <a:pathLst>
              <a:path w="13018276" h="2025571">
                <a:moveTo>
                  <a:pt x="0" y="0"/>
                </a:moveTo>
                <a:lnTo>
                  <a:pt x="13018277" y="0"/>
                </a:lnTo>
                <a:lnTo>
                  <a:pt x="13018277" y="2025571"/>
                </a:lnTo>
                <a:lnTo>
                  <a:pt x="0" y="2025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98735" y="1620908"/>
            <a:ext cx="6228704" cy="8666092"/>
          </a:xfrm>
          <a:custGeom>
            <a:avLst/>
            <a:gdLst/>
            <a:ahLst/>
            <a:cxnLst/>
            <a:rect l="l" t="t" r="r" b="b"/>
            <a:pathLst>
              <a:path w="6228704" h="8666092">
                <a:moveTo>
                  <a:pt x="0" y="0"/>
                </a:moveTo>
                <a:lnTo>
                  <a:pt x="6228705" y="0"/>
                </a:lnTo>
                <a:lnTo>
                  <a:pt x="6228705" y="8666092"/>
                </a:lnTo>
                <a:lnTo>
                  <a:pt x="0" y="8666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55" b="-780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56065" y="1622263"/>
            <a:ext cx="6105346" cy="9180971"/>
          </a:xfrm>
          <a:custGeom>
            <a:avLst/>
            <a:gdLst/>
            <a:ahLst/>
            <a:cxnLst/>
            <a:rect l="l" t="t" r="r" b="b"/>
            <a:pathLst>
              <a:path w="6105346" h="9180971">
                <a:moveTo>
                  <a:pt x="0" y="0"/>
                </a:moveTo>
                <a:lnTo>
                  <a:pt x="6105345" y="0"/>
                </a:lnTo>
                <a:lnTo>
                  <a:pt x="6105345" y="9180971"/>
                </a:lnTo>
                <a:lnTo>
                  <a:pt x="0" y="9180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4858" y="274825"/>
            <a:ext cx="3487578" cy="150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3"/>
              </a:lnSpc>
            </a:pPr>
            <a:r>
              <a:rPr lang="en-US" sz="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PASSWORDS</a:t>
            </a:r>
          </a:p>
          <a:p>
            <a:pPr algn="l">
              <a:lnSpc>
                <a:spcPts val="6203"/>
              </a:lnSpc>
            </a:pPr>
            <a:r>
              <a:rPr lang="en-US" sz="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429" y="3207505"/>
            <a:ext cx="4106306" cy="318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However, I do not created password.txt file. But I found it online. This file contains commonly used passwords,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8994" y="5299255"/>
            <a:ext cx="5028446" cy="39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10003 passwords have in this file.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8132" y="6652017"/>
            <a:ext cx="5028446" cy="39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2151223  passwords have in this file.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356</Words>
  <Application>Microsoft Office PowerPoint</Application>
  <PresentationFormat>Произвольный</PresentationFormat>
  <Paragraphs>93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Anton</vt:lpstr>
      <vt:lpstr>Raleway Bold</vt:lpstr>
      <vt:lpstr>Calibri</vt:lpstr>
      <vt:lpstr>Raleway</vt:lpstr>
      <vt:lpstr>Inter Bold</vt:lpstr>
      <vt:lpstr>Arial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</dc:title>
  <cp:lastModifiedBy>Zuhra_زهرة</cp:lastModifiedBy>
  <cp:revision>3</cp:revision>
  <dcterms:created xsi:type="dcterms:W3CDTF">2006-08-16T00:00:00Z</dcterms:created>
  <dcterms:modified xsi:type="dcterms:W3CDTF">2025-03-29T08:48:35Z</dcterms:modified>
  <dc:identifier>DAGi2yw_5Ts</dc:identifier>
</cp:coreProperties>
</file>